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7" r:id="rId4"/>
    <p:sldId id="278" r:id="rId5"/>
    <p:sldId id="279" r:id="rId6"/>
    <p:sldId id="258" r:id="rId7"/>
    <p:sldId id="259" r:id="rId8"/>
    <p:sldId id="268" r:id="rId9"/>
    <p:sldId id="276" r:id="rId10"/>
    <p:sldId id="260" r:id="rId11"/>
    <p:sldId id="265" r:id="rId12"/>
    <p:sldId id="262" r:id="rId13"/>
    <p:sldId id="267" r:id="rId14"/>
    <p:sldId id="264" r:id="rId15"/>
    <p:sldId id="273" r:id="rId16"/>
    <p:sldId id="261" r:id="rId17"/>
    <p:sldId id="263" r:id="rId18"/>
    <p:sldId id="266" r:id="rId19"/>
    <p:sldId id="269" r:id="rId20"/>
    <p:sldId id="270" r:id="rId21"/>
    <p:sldId id="271" r:id="rId22"/>
    <p:sldId id="272" r:id="rId23"/>
    <p:sldId id="275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D08D7-8484-4A61-8D6A-DA2A93B201DB}" type="datetimeFigureOut">
              <a:rPr lang="en-US" smtClean="0"/>
              <a:pPr/>
              <a:t>12/21/2010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56A15-18B8-4A69-87AD-742DC3A755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D08D7-8484-4A61-8D6A-DA2A93B201DB}" type="datetimeFigureOut">
              <a:rPr lang="en-US" smtClean="0"/>
              <a:pPr/>
              <a:t>12/21/2010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56A15-18B8-4A69-87AD-742DC3A755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D08D7-8484-4A61-8D6A-DA2A93B201DB}" type="datetimeFigureOut">
              <a:rPr lang="en-US" smtClean="0"/>
              <a:pPr/>
              <a:t>12/21/2010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56A15-18B8-4A69-87AD-742DC3A755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D08D7-8484-4A61-8D6A-DA2A93B201DB}" type="datetimeFigureOut">
              <a:rPr lang="en-US" smtClean="0"/>
              <a:pPr/>
              <a:t>12/21/2010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56A15-18B8-4A69-87AD-742DC3A755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D08D7-8484-4A61-8D6A-DA2A93B201DB}" type="datetimeFigureOut">
              <a:rPr lang="en-US" smtClean="0"/>
              <a:pPr/>
              <a:t>12/21/2010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56A15-18B8-4A69-87AD-742DC3A755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D08D7-8484-4A61-8D6A-DA2A93B201DB}" type="datetimeFigureOut">
              <a:rPr lang="en-US" smtClean="0"/>
              <a:pPr/>
              <a:t>12/21/2010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56A15-18B8-4A69-87AD-742DC3A755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D08D7-8484-4A61-8D6A-DA2A93B201DB}" type="datetimeFigureOut">
              <a:rPr lang="en-US" smtClean="0"/>
              <a:pPr/>
              <a:t>12/21/2010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56A15-18B8-4A69-87AD-742DC3A755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D08D7-8484-4A61-8D6A-DA2A93B201DB}" type="datetimeFigureOut">
              <a:rPr lang="en-US" smtClean="0"/>
              <a:pPr/>
              <a:t>12/21/2010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56A15-18B8-4A69-87AD-742DC3A755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D08D7-8484-4A61-8D6A-DA2A93B201DB}" type="datetimeFigureOut">
              <a:rPr lang="en-US" smtClean="0"/>
              <a:pPr/>
              <a:t>12/21/2010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56A15-18B8-4A69-87AD-742DC3A755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D08D7-8484-4A61-8D6A-DA2A93B201DB}" type="datetimeFigureOut">
              <a:rPr lang="en-US" smtClean="0"/>
              <a:pPr/>
              <a:t>12/21/2010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56A15-18B8-4A69-87AD-742DC3A755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D08D7-8484-4A61-8D6A-DA2A93B201DB}" type="datetimeFigureOut">
              <a:rPr lang="en-US" smtClean="0"/>
              <a:pPr/>
              <a:t>12/21/2010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56A15-18B8-4A69-87AD-742DC3A755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3D08D7-8484-4A61-8D6A-DA2A93B201DB}" type="datetimeFigureOut">
              <a:rPr lang="en-US" smtClean="0"/>
              <a:pPr/>
              <a:t>12/21/2010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E56A15-18B8-4A69-87AD-742DC3A7550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McCarthyism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Why did we have a Second Red Scare?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 the cold war started there was fear of Soviet spies in the United States.</a:t>
            </a:r>
          </a:p>
          <a:p>
            <a:r>
              <a:rPr lang="en-US" dirty="0" smtClean="0"/>
              <a:t>In addition, the Soviets created their own atomic bomb in 1949.</a:t>
            </a:r>
          </a:p>
          <a:p>
            <a:r>
              <a:rPr lang="en-US" dirty="0" smtClean="0"/>
              <a:t>Americans were afraid that their national security was at risk.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Red Scare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During this time many in film, radio and movies were blacklisted.</a:t>
            </a:r>
          </a:p>
          <a:p>
            <a:r>
              <a:rPr lang="en-US" dirty="0" smtClean="0"/>
              <a:t>This means that they were put on a list of people not to hire because they were thought to be communists.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HUAC and McCarthy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House Un-American Activities Committee was founded in 1938 to investigate disloyalty and harmful foreign influences in the U.S. but was used extensively after 1947 to find communists.</a:t>
            </a:r>
          </a:p>
          <a:p>
            <a:r>
              <a:rPr lang="en-US" dirty="0" smtClean="0"/>
              <a:t>HUAC launched a series of widely publicized hearings targeting Hollywood. </a:t>
            </a:r>
          </a:p>
          <a:p>
            <a:r>
              <a:rPr lang="en-US" dirty="0" smtClean="0"/>
              <a:t>In 1950 Senator Joseph McCarthy began a campaign to expose Communists all over the U.S.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Senator Joseph McCarthy</a:t>
            </a:r>
            <a:endParaRPr lang="en-US" dirty="0"/>
          </a:p>
        </p:txBody>
      </p:sp>
      <p:pic>
        <p:nvPicPr>
          <p:cNvPr id="22530" name="Picture 2" descr="http://www.letsrollforums.com/Blog/756px-Joseph_McCarthy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176389"/>
            <a:ext cx="7162800" cy="56911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HUAC and McCarthy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/>
          </a:bodyPr>
          <a:lstStyle/>
          <a:p>
            <a:r>
              <a:rPr lang="en-US" dirty="0" smtClean="0"/>
              <a:t>McCarthy created a list of high level U.S. operative who he believed to be Communists.</a:t>
            </a:r>
          </a:p>
          <a:p>
            <a:r>
              <a:rPr lang="en-US" dirty="0" smtClean="0"/>
              <a:t>The public was outraged and investigations started.  Anyone who challenged McCarthy was looked at as being a Communist or sympathizing with Communists.  </a:t>
            </a:r>
          </a:p>
          <a:p>
            <a:r>
              <a:rPr lang="en-US" dirty="0" smtClean="0"/>
              <a:t>He attacked dozens of innocent people.</a:t>
            </a:r>
          </a:p>
          <a:p>
            <a:r>
              <a:rPr lang="en-US" dirty="0" smtClean="0"/>
              <a:t>He was only stopped when he accused the military of housing Communists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image3.examiner.com/images/blog/EXID15948/images/comi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-103858"/>
            <a:ext cx="4572000" cy="69765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Rosenberg Trial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Ethel and Julius Rosenberg were American communists who were convicted of sending American Nuclear secrets to the Soviets</a:t>
            </a:r>
          </a:p>
          <a:p>
            <a:r>
              <a:rPr lang="en-US" dirty="0" smtClean="0"/>
              <a:t>They were both executed.</a:t>
            </a:r>
          </a:p>
          <a:p>
            <a:r>
              <a:rPr lang="en-US" dirty="0" smtClean="0"/>
              <a:t>This caused a huge stir in America because may believed they were unfairly punished because of the hysteria of the Red Scare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Rosenbergs</a:t>
            </a:r>
            <a:endParaRPr lang="en-US" dirty="0"/>
          </a:p>
        </p:txBody>
      </p:sp>
      <p:pic>
        <p:nvPicPr>
          <p:cNvPr id="2050" name="Picture 2" descr="Julius_and_Ethel_Rosenberg_NYWT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228724"/>
            <a:ext cx="6191250" cy="56292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Civil liberties did the Red Scare limit?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Freedom from discrimination</a:t>
            </a:r>
          </a:p>
          <a:p>
            <a:r>
              <a:rPr lang="en-US" dirty="0" smtClean="0"/>
              <a:t>Freedom of speech and thought</a:t>
            </a:r>
          </a:p>
          <a:p>
            <a:r>
              <a:rPr lang="en-US" dirty="0" smtClean="0"/>
              <a:t>Freedom of association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Red Scare Political Cartoons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are going to look at a few political cartoons to get a better idea of the Red Scare.</a:t>
            </a:r>
          </a:p>
          <a:p>
            <a:r>
              <a:rPr lang="en-US" dirty="0" smtClean="0"/>
              <a:t>You will draw 4 t-charts on your paper that look like the one below.  </a:t>
            </a:r>
          </a:p>
          <a:p>
            <a:r>
              <a:rPr lang="en-US" dirty="0" smtClean="0"/>
              <a:t>What I see                                  What it means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 rot="5400000">
            <a:off x="3086100" y="4991100"/>
            <a:ext cx="2057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62000" y="4267200"/>
            <a:ext cx="769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Warm-up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What </a:t>
            </a:r>
            <a:r>
              <a:rPr lang="en-US" sz="6600" smtClean="0"/>
              <a:t>was the Red Scare?</a:t>
            </a:r>
            <a:endParaRPr lang="en-US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762000"/>
          </a:xfrm>
        </p:spPr>
        <p:txBody>
          <a:bodyPr/>
          <a:lstStyle/>
          <a:p>
            <a:r>
              <a:rPr lang="en-US" dirty="0" smtClean="0"/>
              <a:t>Cartoon 1</a:t>
            </a:r>
            <a:endParaRPr lang="en-US" dirty="0"/>
          </a:p>
        </p:txBody>
      </p:sp>
      <p:pic>
        <p:nvPicPr>
          <p:cNvPr id="25604" name="Picture 4" descr="http://hillyardhistory.net/uploads/McCarthy_-_Hunting_Communists_political_cartoon___Oct._31__1947_-_Washington_Post____edit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666749"/>
            <a:ext cx="5501316" cy="61912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5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Cartoon 2</a:t>
            </a:r>
            <a:endParaRPr lang="en-US" dirty="0"/>
          </a:p>
        </p:txBody>
      </p:sp>
      <p:pic>
        <p:nvPicPr>
          <p:cNvPr id="28674" name="Picture 2" descr="http://hillyardhistory.net/uploads/McCarthy_-_FIRE_political_cartoon___June_17__1949_-_Washington_Post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609600"/>
            <a:ext cx="5486400" cy="65836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academic.evergreen.edu/curricular/ageofirony/aoizine/sarah_files/image0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98271" y="609600"/>
            <a:ext cx="5640729" cy="6189135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Cartoon 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Exit Slip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r>
              <a:rPr lang="en-US" dirty="0" smtClean="0"/>
              <a:t>Write a 1 paragraph newspaper article or draw a political cartoon about how the Red Scare limited the civil liberties of Americans.</a:t>
            </a:r>
          </a:p>
          <a:p>
            <a:r>
              <a:rPr lang="en-US" dirty="0" smtClean="0"/>
              <a:t>If you draw a cartoon write a 1 sentence description of the cartoon underneath.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Announcements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Quiz Today</a:t>
            </a:r>
          </a:p>
          <a:p>
            <a:r>
              <a:rPr lang="en-US" dirty="0" smtClean="0"/>
              <a:t>I will review with you guys for about 20 minutes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Quiz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Communism vs. Democracy</a:t>
            </a:r>
          </a:p>
          <a:p>
            <a:r>
              <a:rPr lang="en-US" dirty="0" smtClean="0"/>
              <a:t>Why did the Cold War start?</a:t>
            </a:r>
          </a:p>
          <a:p>
            <a:r>
              <a:rPr lang="en-US" dirty="0" smtClean="0"/>
              <a:t>What are NATO, deterrent, Truman Doctrine, Berlin Airlift, Cuban Missile Crisis, Bay or Pigs, and the Marshall Plan, Korean War.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Quiz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 Talking</a:t>
            </a:r>
          </a:p>
          <a:p>
            <a:r>
              <a:rPr lang="en-US" dirty="0" smtClean="0"/>
              <a:t>No cheating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4800" dirty="0" smtClean="0"/>
              <a:t>Red Scare- period in </a:t>
            </a:r>
            <a:r>
              <a:rPr lang="en-US" sz="4800" dirty="0"/>
              <a:t>A</a:t>
            </a:r>
            <a:r>
              <a:rPr lang="en-US" sz="4800" dirty="0" smtClean="0"/>
              <a:t>merican history where there was great fear of communism in the United States.  There were two Red Scares, the first from 1918-1921 and the second from 1947-1957.</a:t>
            </a:r>
            <a:endParaRPr 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Dot Game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>
            <a:normAutofit/>
          </a:bodyPr>
          <a:lstStyle/>
          <a:p>
            <a:r>
              <a:rPr lang="en-US" dirty="0" smtClean="0"/>
              <a:t>Each of you will be given an index card.  Some of the index cards will have red stickers on them.  Some will not have anything on them.  </a:t>
            </a:r>
          </a:p>
          <a:p>
            <a:r>
              <a:rPr lang="en-US" dirty="0" smtClean="0"/>
              <a:t>Your job is to question your classmates to figure out who has the red dots.  </a:t>
            </a:r>
          </a:p>
          <a:p>
            <a:r>
              <a:rPr lang="en-US" dirty="0" smtClean="0"/>
              <a:t>You cannot show your card to anyone.  </a:t>
            </a:r>
            <a:endParaRPr lang="en-US" dirty="0"/>
          </a:p>
          <a:p>
            <a:r>
              <a:rPr lang="en-US" dirty="0" smtClean="0"/>
              <a:t>The goal of the game is the create the largest group of people without a red dot.  </a:t>
            </a:r>
          </a:p>
          <a:p>
            <a:r>
              <a:rPr lang="en-US" dirty="0" smtClean="0"/>
              <a:t>Questions?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Dot Game Debrief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How did it feel to be questioned?</a:t>
            </a:r>
          </a:p>
          <a:p>
            <a:r>
              <a:rPr lang="en-US" dirty="0" smtClean="0"/>
              <a:t>Was it easy or hard to convince your classmates that you did not have a red dot?  Why or why not?</a:t>
            </a:r>
          </a:p>
          <a:p>
            <a:r>
              <a:rPr lang="en-US" dirty="0" smtClean="0"/>
              <a:t>What did you rely on to decide who had a red dot and who did not have a red dot?</a:t>
            </a:r>
          </a:p>
          <a:p>
            <a:r>
              <a:rPr lang="en-US" dirty="0" smtClean="0"/>
              <a:t>Do you think this game was a fair way to find the people with the red dots?  Why or Why not?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Notes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9436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We are going to do our notes a little differently today.</a:t>
            </a:r>
          </a:p>
          <a:p>
            <a:r>
              <a:rPr lang="en-US" dirty="0" smtClean="0"/>
              <a:t>The five terms below are what you need to have information on.  </a:t>
            </a:r>
          </a:p>
          <a:p>
            <a:r>
              <a:rPr lang="en-US" dirty="0" smtClean="0"/>
              <a:t>On one side of your paper write the first term and skip 5 lines, then write the next one and keep doing this until you have written all the terms. </a:t>
            </a:r>
          </a:p>
          <a:p>
            <a:r>
              <a:rPr lang="en-US" dirty="0" smtClean="0"/>
              <a:t>Red Scare</a:t>
            </a:r>
          </a:p>
          <a:p>
            <a:r>
              <a:rPr lang="en-US" dirty="0" smtClean="0"/>
              <a:t>HUAC</a:t>
            </a:r>
          </a:p>
          <a:p>
            <a:r>
              <a:rPr lang="en-US" dirty="0" smtClean="0"/>
              <a:t>Joseph McCarthy</a:t>
            </a:r>
          </a:p>
          <a:p>
            <a:r>
              <a:rPr lang="en-US" dirty="0" smtClean="0"/>
              <a:t>Rosenberg Trial </a:t>
            </a:r>
          </a:p>
          <a:p>
            <a:r>
              <a:rPr lang="en-US" dirty="0" smtClean="0"/>
              <a:t>Civil Liberties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5584</TotalTime>
  <Words>697</Words>
  <Application>Microsoft Office PowerPoint</Application>
  <PresentationFormat>On-screen Show (4:3)</PresentationFormat>
  <Paragraphs>71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McCarthyism </vt:lpstr>
      <vt:lpstr>Warm-up</vt:lpstr>
      <vt:lpstr>Announcements</vt:lpstr>
      <vt:lpstr>Quiz Review</vt:lpstr>
      <vt:lpstr>Quiz Time</vt:lpstr>
      <vt:lpstr>Vocabulary </vt:lpstr>
      <vt:lpstr>Dot Game</vt:lpstr>
      <vt:lpstr>Dot Game Debrief</vt:lpstr>
      <vt:lpstr>Notes</vt:lpstr>
      <vt:lpstr>Why did we have a Second Red Scare?</vt:lpstr>
      <vt:lpstr>Red Scare</vt:lpstr>
      <vt:lpstr>HUAC and McCarthy</vt:lpstr>
      <vt:lpstr>Senator Joseph McCarthy</vt:lpstr>
      <vt:lpstr>HUAC and McCarthy continued</vt:lpstr>
      <vt:lpstr>Slide 15</vt:lpstr>
      <vt:lpstr>Rosenberg Trial</vt:lpstr>
      <vt:lpstr>The Rosenbergs</vt:lpstr>
      <vt:lpstr>What Civil liberties did the Red Scare limit? </vt:lpstr>
      <vt:lpstr>Red Scare Political Cartoons</vt:lpstr>
      <vt:lpstr>Cartoon 1</vt:lpstr>
      <vt:lpstr>Cartoon 2</vt:lpstr>
      <vt:lpstr>Cartoon 3</vt:lpstr>
      <vt:lpstr>Exit Slip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McCarthyism</dc:title>
  <dc:creator>Sejal</dc:creator>
  <cp:lastModifiedBy>Sejal</cp:lastModifiedBy>
  <cp:revision>49</cp:revision>
  <dcterms:created xsi:type="dcterms:W3CDTF">2010-04-07T14:31:06Z</dcterms:created>
  <dcterms:modified xsi:type="dcterms:W3CDTF">2010-12-23T13:01:44Z</dcterms:modified>
</cp:coreProperties>
</file>